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5F7A3C1-25F3-4190-B4D6-10F13056B9D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28005D-1064-4E00-9719-E00266ABBFC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2A994B-40B5-46A4-ACBC-5A22B447DA1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05A304-F66F-4A7F-B03C-7B6373A4213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B423C3-55A8-43D5-BF80-3F60351E68A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751924-4058-4A34-A0FE-4722D6C3427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D52C74-FD37-4B83-9CE4-B2CF8412937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5EE6BF-901A-4156-9A11-B236246243E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CE5608-C449-43F6-A2BE-7968FDB89A6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B4711C-653D-4C73-8A8B-E45D5C36453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5C060A-BD7D-48BD-B637-D3D3DA3B036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71EF55-2ECD-4D50-A279-0C9B037CA49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921AA7-0BF9-4834-B688-3ACB9B34244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825E912-6F0E-4571-A7BA-FE70C634258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0705ED-F13F-4CF1-AD72-F96BEFCA0DB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C9283F-1754-46ED-84E1-F1A1025EB41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D3D666-7B3C-4B8A-A30E-FD25C29B1FC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6B1685-9E40-4F66-B813-E3D50861F23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72E951-FACF-40D3-81C2-95B47AA468F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C32589-10E7-4BC9-B913-637A20FD12B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D863C2-6BFA-4EB2-87CC-2396581102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8139EA-DCD7-4E5E-97D1-A1EBFEC234C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AF2A70-48DD-49D5-87B4-629FC06F7C6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youtu.be/j70um9582ZY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Object 2" descr="preencoded.png"/>
          <p:cNvPicPr/>
          <p:nvPr/>
        </p:nvPicPr>
        <p:blipFill>
          <a:blip r:embed="rId1"/>
          <a:stretch/>
        </p:blipFill>
        <p:spPr>
          <a:xfrm>
            <a:off x="360" y="36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02" name="">
            <a:hlinkClick r:id="rId2"/>
          </p:cNvPr>
          <p:cNvSpPr/>
          <p:nvPr/>
        </p:nvSpPr>
        <p:spPr>
          <a:xfrm>
            <a:off x="685800" y="2286000"/>
            <a:ext cx="16687440" cy="7543440"/>
          </a:xfrm>
          <a:prstGeom prst="rect">
            <a:avLst/>
          </a:prstGeom>
          <a:noFill/>
          <a:ln w="0">
            <a:solidFill>
              <a:srgbClr val="ffffff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https://youtu.be/j70um9582ZY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2025-04-11T03:45:37Z</dcterms:created>
  <dc:creator>PptxGenJS</dc:creator>
  <dc:description/>
  <dc:language>en-US</dc:language>
  <cp:lastModifiedBy/>
  <dcterms:modified xsi:type="dcterms:W3CDTF">2025-04-11T12:46:47Z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22</vt:i4>
  </property>
  <property fmtid="{D5CDD505-2E9C-101B-9397-08002B2CF9AE}" pid="3" name="PresentationFormat">
    <vt:lpwstr>On-screen Show (16:9)</vt:lpwstr>
  </property>
  <property fmtid="{D5CDD505-2E9C-101B-9397-08002B2CF9AE}" pid="4" name="Slides">
    <vt:i4>22</vt:i4>
  </property>
</Properties>
</file>